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layfair Displ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6c22269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af6c222696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f61bf93ed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f61bf93ed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f6c22269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f6c22269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f61bf93ed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f61bf93ed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7a413dbd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7a413dbd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7a413dbd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7a413dbd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7a413dbd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7a413dbd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f70f3ef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f70f3ef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f61bf93ed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f61bf93ed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f61bf93ed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f61bf93ed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f6cede9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f6cede9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f61bf93ed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f61bf93ed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Back-up slides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f70f3ef1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f70f3ef1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f70f3ef1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f70f3ef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f70f3ef1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f70f3ef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f70f3ef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f70f3ef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f698d4fc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f698d4fc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f698d4fc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f698d4fc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f70f3ef1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f70f3ef1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f70f3ef1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f70f3ef1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f70f3ef1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f70f3ef1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f6cede9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f6cede9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f61bf93ed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f61bf93ed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Back-up slides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7a413dbd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7a413dbd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7a413dbd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7a413dbd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f61bf93ed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f61bf93e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f61bf93ed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f61bf93ed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61bf93ed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f61bf93ed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f6c2226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af6c22269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ata.cdc.gov/api/views/9bhg-hcku/rows.csv?accessType=DOWNLOAD&amp;bom=true&amp;format=true" TargetMode="External"/><Relationship Id="rId4" Type="http://schemas.openxmlformats.org/officeDocument/2006/relationships/hyperlink" Target="https://ballotpedia.org/List_of_governors_of_the_American_states" TargetMode="External"/><Relationship Id="rId5" Type="http://schemas.openxmlformats.org/officeDocument/2006/relationships/hyperlink" Target="https://worldpopulationreview.com/0a3a4d7c-ceb3-4e52-bbc2-51bec63fa07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ata.cdc.gov/api/views/9bhg-hcku/rows.csv?accessType=DOWNLOAD&amp;bom=true&amp;format=true" TargetMode="External"/><Relationship Id="rId4" Type="http://schemas.openxmlformats.org/officeDocument/2006/relationships/hyperlink" Target="https://ballotpedia.org/List_of_governors_of_the_American_states" TargetMode="External"/><Relationship Id="rId5" Type="http://schemas.openxmlformats.org/officeDocument/2006/relationships/hyperlink" Target="https://worldpopulationreview.com/0a3a4d7c-ceb3-4e52-bbc2-51bec63fa070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096250" y="1044775"/>
            <a:ext cx="2951400" cy="16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The Correlation between Political Party and COVID-19 Death in US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291300" y="2832950"/>
            <a:ext cx="2561400" cy="1547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Group 8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Sagnik Dutta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Abdullah Ahmad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Mark Ward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Muhan Yu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/>
              <a:t>State Population Census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471500" y="1026925"/>
            <a:ext cx="3587700" cy="3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/>
              <a:t>Data Thresholds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2020 U.S. Census 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Census Gov API vs.. Sample Population Projections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Percentage of COVID-19 Death by Population</a:t>
            </a:r>
            <a:endParaRPr/>
          </a:p>
          <a:p>
            <a:pPr indent="-2222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Projected Sample Size: 334,351,340 citizens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200" y="1084000"/>
            <a:ext cx="4721374" cy="32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Methodology:Model Building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200"/>
              <a:t>Decision Tree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Neural Network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Bayesian Network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628650" y="1369225"/>
            <a:ext cx="5392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Six inputs variables and one target </a:t>
            </a:r>
            <a:r>
              <a:rPr lang="en" sz="2000"/>
              <a:t>variable</a:t>
            </a:r>
            <a:r>
              <a:rPr lang="en" sz="2000"/>
              <a:t> </a:t>
            </a:r>
            <a:r>
              <a:rPr lang="en" sz="2000"/>
              <a:t>assigned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Supervised Machine Learning: C.5.0 algorithm implemented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Cross Validation (Five Folds) between Training and Testing set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Bin and Selected Nodes were established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150" y="955250"/>
            <a:ext cx="2442050" cy="35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 -- Decision Tree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</a:t>
            </a:r>
            <a:r>
              <a:rPr lang="en"/>
              <a:t> Score Based On A</a:t>
            </a:r>
            <a:r>
              <a:rPr lang="en"/>
              <a:t>ccuracy: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Model: 0.75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 Model: 0.79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Predictor of Importance: “COVID-19 Death Value”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Validated large Democratic population samples associated with large pools of COVID -19 Death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50" y="3185425"/>
            <a:ext cx="38352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775" y="3185425"/>
            <a:ext cx="3835274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 (ANN)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4631150" y="1225225"/>
            <a:ext cx="4201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list with the Top 10 states with the highest COVID-19 death % by population (for all age groups and all sexes)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6/10 states were Democratic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top 3 were all democratic and on average blue states had a higher % rate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326350" cy="253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cont.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an ANN using State, % COVID-19 Deaths and Sex as inputs with Party as the target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 was the predictor of most importance, followed by % of COVID-19 by pop. then sex.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ANN was able to predict Party with an accuracy of 99.3%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found that a model can be trained to predict State Party Affiliation based on % of COVID-19 deaths and state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concluded that Democratic States are more susceptible to COVID-19 deaths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Results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225225"/>
            <a:ext cx="4630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likely caused from the overall response from Blue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blue states had a nursing home policy, this led to a large number of Deaths for seniors early on in the pandemic.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Several of the largest cities are in Blue states, NYC was the original hotspot in the U.S. Los Angeles also had a high count.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750" y="1345825"/>
            <a:ext cx="3896700" cy="2451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26422" l="15781" r="6013" t="18726"/>
          <a:stretch/>
        </p:blipFill>
        <p:spPr>
          <a:xfrm>
            <a:off x="1903575" y="2491875"/>
            <a:ext cx="5869374" cy="25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Network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1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Variable selection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Input: Party, Sex, Pneumonia and COVID-19 Deaths, Pneumonia Deaths, Total Deaths, COVID-19 Deaths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Target: % of COVID-19 by Population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 -- Bayesian Network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0" l="2410" r="0" t="0"/>
          <a:stretch/>
        </p:blipFill>
        <p:spPr>
          <a:xfrm>
            <a:off x="4298850" y="1152475"/>
            <a:ext cx="4845149" cy="22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398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attribute ‘Party’ has a </a:t>
            </a:r>
            <a:r>
              <a:rPr lang="en"/>
              <a:t>predictor</a:t>
            </a:r>
            <a:r>
              <a:rPr lang="en"/>
              <a:t> importance of 0.17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Among those states with higher % of COVID-19 death(Bin #3), the </a:t>
            </a:r>
            <a:r>
              <a:rPr lang="en"/>
              <a:t>probability</a:t>
            </a:r>
            <a:r>
              <a:rPr lang="en"/>
              <a:t> of Democratic is 1.00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is 70% for training set and 79.07% for testing set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0" y="3929147"/>
            <a:ext cx="6469926" cy="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Democrat states are at a higher risk from COVID-19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Many </a:t>
            </a:r>
            <a:r>
              <a:rPr b="1" lang="en" sz="1800"/>
              <a:t>major cities</a:t>
            </a:r>
            <a:r>
              <a:rPr lang="en" sz="1800"/>
              <a:t> are in Democratic states:  widespread infection was present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Some policies like nursing home isolation turned these care facilities into </a:t>
            </a:r>
            <a:r>
              <a:rPr b="1" lang="en" sz="1800"/>
              <a:t>hotspots</a:t>
            </a:r>
            <a:r>
              <a:rPr lang="en" sz="1800"/>
              <a:t> and causing more deaths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2020 was defined by two major events in our country: The COVID-19 pandemic and the 2020 U.S. Elections (Presidential, Senate and House)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was affected by COVID-19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Lockdowns, loss of work, general restrictions, social distancing and face masks to name some reasons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there possibly be a relationship between these two major events?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link between State level leadership and the overall percentage of COVID-19 deaths?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hypothesized that it is likely that COVID-19 responses by state level government could affect how voters pick their candidates.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states were more susceptible to the virus than others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upticks in New York, California, Texas and Florida to name a few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ackup Slides: </a:t>
            </a:r>
            <a:r>
              <a:rPr lang="en"/>
              <a:t>Decision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node(SHARED)_AGE_GROUP.csv: List of states with associated political party, sex, age group, COVID-19 deaths and pneumonia were target/inputs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https://data.cdc.gov/api/views/9bhg-hcku/rows.csv?accessType=DOWNLOAD&amp;bom=true&amp;format=true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Source for political parties: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https://ballotpedia.org/List_of_governors_of_the_American_states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used for population %::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https://worldpopulationreview.com/0a3a4d7c-ceb3-4e52-bbc2-51bec63fa070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 </a:t>
            </a:r>
            <a:r>
              <a:rPr lang="en"/>
              <a:t>excluded</a:t>
            </a:r>
            <a:r>
              <a:rPr lang="en"/>
              <a:t> from analysis: influenza and week-related vectors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Slides: Decision Tree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Preprocessing Nodes: </a:t>
            </a:r>
            <a:r>
              <a:rPr b="1" lang="en"/>
              <a:t>Slide, Bin and Type nodes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423" y="2166967"/>
            <a:ext cx="2578553" cy="158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00" y="1845550"/>
            <a:ext cx="3483400" cy="22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06238"/>
            <a:ext cx="2967000" cy="24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Slides: Decision Tree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Inputs: Partition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and generated data based on Training and Testing Data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88" y="1995125"/>
            <a:ext cx="30194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Slides: Decision Tree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Input: C 5.0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Granted a cross validation with five folds within testing and training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Expert mode gave access to # of branch for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700" y="1880525"/>
            <a:ext cx="2130325" cy="31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Slides: Decision Tree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analysis/matrix node is used for evaluation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25" y="2177250"/>
            <a:ext cx="4001575" cy="18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300" y="2201975"/>
            <a:ext cx="3813775" cy="1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 ANN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node(SHARED)_AGE_GROUP.csv: List of states with associated </a:t>
            </a:r>
            <a:r>
              <a:rPr lang="en"/>
              <a:t>political</a:t>
            </a:r>
            <a:r>
              <a:rPr lang="en"/>
              <a:t> party, </a:t>
            </a:r>
            <a:r>
              <a:rPr lang="en"/>
              <a:t>Sexes and </a:t>
            </a:r>
            <a:r>
              <a:rPr lang="en"/>
              <a:t>age group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https://data.cdc.gov/api/views/9bhg-hcku/rows.csv?accessType=DOWNLOAD&amp;bom=true&amp;format=true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Source for political parties: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https://ballotpedia.org/List_of_governors_of_the_American_states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used for population % calculation: :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https://worldpopulationreview.com/0a3a4d7c-ceb3-4e52-bbc2-51bec63fa070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Data: top 10 states.xls: A small spreadsheet showing the top 10 states by % of COVID-19 by population.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was a smaller list extracted from (SHARED)_AGE_GROUP.csv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 ANN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Inputs: </a:t>
            </a:r>
            <a:r>
              <a:rPr lang="en"/>
              <a:t>State, % of COVID-19 by Population, Sex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Target: Political Party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from ANN Node: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</a:t>
            </a:r>
            <a:r>
              <a:rPr lang="en"/>
              <a:t> Node: Matrix for Party Prediction</a:t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175" y="1583809"/>
            <a:ext cx="2712325" cy="1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950" y="3476188"/>
            <a:ext cx="22002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Slides-Bayesian</a:t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163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node ALL_AGE.csv: List of states with associated political party, Sexes and age group and ‘% of COVID-19 Deaths’ is a numeric field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https://data.cdc.gov/api/views/9bhg-hcku/rows.csv?accessType=DOWNLOAD&amp;bom=true&amp;format=true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Source for political parties: https://ballotpedia.org/List_of_governors_of_the_American_states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used for population % calculation: :https://worldpopulationreview.com/0a3a4d7c-ceb3-4e52-bbc2-51bec63fa070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9725"/>
            <a:ext cx="5443976" cy="24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4">
            <a:alphaModFix/>
          </a:blip>
          <a:srcRect b="0" l="2671" r="1230" t="0"/>
          <a:stretch/>
        </p:blipFill>
        <p:spPr>
          <a:xfrm>
            <a:off x="3802100" y="677525"/>
            <a:ext cx="5258527" cy="24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Slides-Bayesian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39975" y="1212375"/>
            <a:ext cx="77277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from Bayesian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Slides-Bayesian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analysis node is used for evaluation</a:t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3">
            <a:alphaModFix/>
          </a:blip>
          <a:srcRect b="0" l="1097" r="-9" t="0"/>
          <a:stretch/>
        </p:blipFill>
        <p:spPr>
          <a:xfrm>
            <a:off x="1070650" y="1812925"/>
            <a:ext cx="6655524" cy="30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cont.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5225"/>
            <a:ext cx="4329600" cy="3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Are citizens fed up with how their state government responded to and still faces the pandemic?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Are Red states more at risk than Blue states? Vice versa?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set out to find a possible link between COVID-19 death count percentage by population and state level political party affiliation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We will further explore if there were any implications relating to the 2020 U.S. elections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600" y="1147225"/>
            <a:ext cx="4197901" cy="316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“backup slides”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any other node that your team feels is important but was not described in detail in the main slides. For example, a Merge node is fairly self- explanatory, but it might depend on a set of critical Derive or Reclassify nodes.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binning node is used in Bayesian Network</a:t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88" y="2708050"/>
            <a:ext cx="7549224" cy="22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Abstract/Problem Statement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COVID-19 data from The Center for Disease Control (CDC)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Included: Death counts per state, age groups, relational deaths (influenza, pneumonia)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Appended the CDC data with political affiliation per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state population data to calculate COVID-19 death percentage per population by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SPSS for algorithms to find a possible relationship between state COVID-19 deaths per population and political affiliation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Artificial Neural Network, Bayesian Network and Decision tree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Cont.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225225"/>
            <a:ext cx="4831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find a relationship between election outcomes and COVID-19 response by states?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Exploring election results and possible causes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proved to be difficult, we determines that no real outcome can be drawn related to this matter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many factors play into how someone votes, and we will never know the reasons for why people voted as a whole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00" y="1299625"/>
            <a:ext cx="3695700" cy="287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28398" l="19405" r="27312" t="1862"/>
          <a:stretch/>
        </p:blipFill>
        <p:spPr>
          <a:xfrm>
            <a:off x="2993675" y="204125"/>
            <a:ext cx="3435700" cy="47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446600"/>
            <a:ext cx="85206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Collection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Main data source: Centers for Disease Control and Prevention(CDC)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Dataset: “Provisional COVID-19 Death Counts by Sex, Age, and State”</a:t>
            </a:r>
            <a:endParaRPr sz="20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625" y="3195300"/>
            <a:ext cx="2279450" cy="172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587250"/>
            <a:ext cx="8520600" cy="29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preprocessing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Derive a new field, ‘Party', from the field "State" according to Ballotpedia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Filter out the rows with overlapping age group(“All ages”)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Calculate rate of COVID-19 death in percentage for different states, according to US Census (VLOOKUP in excel)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We may need a binning operation for that new field and the number of bins would be set to five initially and is set to be three after a few attempts.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/>
              <a:t>Data Description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628650" y="1164431"/>
            <a:ext cx="78867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/>
              <a:t>Center of Disease Control (CDC)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Sex, Age Group, State</a:t>
            </a:r>
            <a:endParaRPr/>
          </a:p>
          <a:p>
            <a:pPr indent="-171450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/>
              <a:t>Age Groups: 0-17, 18-29, 30-49 and 50-69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November 25, 2020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/>
              <a:t>Two Binary Groups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Republican State: 78 Age Group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Democratic State: 81 Age Group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/>
              <a:t>Field Parameters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Pneumonia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Influenza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613" y="2218088"/>
            <a:ext cx="45815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